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8" r:id="rId2"/>
    <p:sldId id="262" r:id="rId3"/>
    <p:sldId id="335" r:id="rId4"/>
    <p:sldId id="348" r:id="rId5"/>
    <p:sldId id="341" r:id="rId6"/>
    <p:sldId id="350" r:id="rId7"/>
    <p:sldId id="351" r:id="rId8"/>
    <p:sldId id="352" r:id="rId9"/>
    <p:sldId id="266" r:id="rId10"/>
    <p:sldId id="345" r:id="rId11"/>
    <p:sldId id="346" r:id="rId12"/>
    <p:sldId id="268" r:id="rId13"/>
    <p:sldId id="279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5844EF1-17F9-4E0B-A962-97C707A4D353}">
          <p14:sldIdLst>
            <p14:sldId id="258"/>
            <p14:sldId id="262"/>
            <p14:sldId id="335"/>
            <p14:sldId id="348"/>
            <p14:sldId id="341"/>
            <p14:sldId id="350"/>
            <p14:sldId id="351"/>
            <p14:sldId id="352"/>
            <p14:sldId id="266"/>
            <p14:sldId id="345"/>
            <p14:sldId id="346"/>
            <p14:sldId id="26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79877" autoAdjust="0"/>
  </p:normalViewPr>
  <p:slideViewPr>
    <p:cSldViewPr snapToGrid="0">
      <p:cViewPr varScale="1">
        <p:scale>
          <a:sx n="69" d="100"/>
          <a:sy n="69" d="100"/>
        </p:scale>
        <p:origin x="-1392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6701" units="1/cm"/>
        </inkml:channelProperties>
      </inkml:inkSource>
      <inkml:timestamp xml:id="ts0" timeString="2020-12-14T12:13:52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22013 5944,'0'18,"-17"17,17-17,-18 17,18-17,0 17,-18 0,18-17,0 0,0 17,0 0,0 0,0 1,0-1,0-17,0-1,0 1,0 17,0 0,0 1,0-1,0-17,0 17,0 0,0 0,0-17,0 35,0-35,0-1,0 1,18 35,0 0,-18-18,17 0,1 1,-18-1,18-17,-1 17,1 0,0 0,-1 1,1-1,-1-17,1 17,17 0,-17-17,-18-1,18 1,-1 17,1-35,0 18,-1 17,1-17,-1 0,-17-1,18 1,0-18,17 0,-17 0,-1 0,1 0,0 0,17 17,0-17,0 0,1 0,17 18,-18-18,18 0,17 0,-52 0,17 0,1 0,-19 0,18 0,-17 0,0 0,-1 0,19 0,-19 0,19 0,-19 0,1 0,-1 0,-17-18,18 1,0-1,17-17,-17 0,-18-1,17 1,-17 17,18-17,-18 17,0-17,18 0,-18 0,17-1,-17 1,18 0,-18 0,18-1,-18 19,0-19,0 1,17 0,-17 0,0 17,0-17,0-1,0 1,0 0,0-1,0 1,0 0,-17 0,17 17,-18-17,18 17,-18 18,1-18,17 1,0-1,-18 1,18-1,-18 0,1 18,-1-17,0-1,1 0,-1 1,0-1,-34-17,34 35,-17-18,17 1,0 17,1 0,-1-18,0 18,1 0,-1 0,-17-18,17 1,1 17,-1 0,-17 0,-1 0,1 0,0-18,17 18,-17 0,-18-18,35 18,-35-17,36 17,-18 0,-1-18,19 18,-1-18,0 18,1 0,-1-17,0-1,1 18,-1 0,1 0,-1 0,0 0,-17-18,17 18,1 0,-1-17,0 17,1 0</inkml:trace>
  <inkml:trace contextRef="#ctx0" brushRef="#br0" timeOffset="64721.8089">15522 6244,'-17'0,"-1"0,0 0,1 0,-19 18,36-1,-17 1,-1-18,0 18,-17-1,0 19,17-19,1 1,-1 0,0 17,1 0,17-17,0 17,0-17,-18-1,18 1,0 0,-18-1,18 1,0 17,0 0,0-17,0 17,0-17,0 0,0-1,18 19,0-1,-1-18,1 19,-18-19,18 19,-1-36,1 35,0-17,-1-1,1 1,-18-1,17 1,19 0,-19-18,19 17,-1 1,0-18,0 18,1-1,-1-17,-17 0,17 18,-17-18,17 0,0 0,-17 0,17 0,0 0,1 0,-1 0,-17 0,-1 0,1 0,-1 0,1 0,0 0,-1 0,1-18,0 1,-1-1,1 0,-18 1,0-1,0 0,18 1,-18-1,0 1,0-19,0 19,0-1,0 0,0-17,0 17,0 1,0-1,0-17,0 17,0 1,0-1,0 0,0 1,0-1,0 0,-18-17,18 17,0-17,-18 18,1-19,-1 19,18-1,0 0,-18 1,18-1,-17 0,17 1,0-1,-18-17,18 17,-35-17,17 0,1 17,-1 0,0 1,1-1,-1 1,0-1,1 0,-19 1,19 17,-1-18,-17 0,17 18,-35-17,36 17,-1 0,0 0,1 0,-1 0,0 0,1 0,-1 0,-17 0</inkml:trace>
  <inkml:trace contextRef="#ctx0" brushRef="#br0" timeOffset="87447.7392">14958 10142,'17'0,"1"0,0 0,-1 0,1 0,0 0,-1 0,1 0,0 0,-1 0,1 0,-1 0,1 0,0 0,17 0,-17 0,-1 0,1 0,17 0,0 0,-17 0,17 0,1 0,-1 0,0 18,0-18,1 0,-1 0,-17 0,-1 0,19 0,-19 18,1-18,17 0,-17 0,17 0,-17 17,-1-17,19 0,-1 0,0 0,-17 0,17 0,0 0,-17 0,0 0,-1 0,1 0,0 0,17 0,0 0,0 0,1 0,-19 0,19 0,-1 0,-17 0,17 0,-18 0,1 0,0 0,-1 18,1-18,0 0,-1 0,1 0,17 0,-17 0,-1 0,1 0,0 0,-1 0,1 0,17 0,-17 0,17 0,-17 0,-1 0,1 0,17 0,1 0,-19 0,1 0,0 0,-1 0,1 0,17 0,0 0,1 0,-19 0,19 0,-19 0,19 0,-19 0,1 0,17 18,-17-18,17 17,-17-17,17 0,0 0,-17 0,-1 0,19 0,-1 18,0-18,1 0,-19 0,19 0,-1 0,-18 0,1 0,0 17,-1-17,1 0,17 0,1 0,-1 0,0 0,-17 0,17 0,0 0,36 18,-18-18,0 0,-18 18,18-18,-18 0,0 0,1 17,-1-17,0 0,-17 0,0 0,-1 0,1 0,17 0,0 0,18 0,0 0,18 0,-1 0,19 0,-19 0,18 0,-35 0,18 0,17 0,-35 0,0 0,-18 0,0 0,1 18,-19-18,19 0,-1 0,18 0,0 18,35-18,-35 0,17 17,18-17,18 18,-17 17,-19-17,18-18,-17 17,-1-17,-17 0,-17 18,-1-18,0 0,0 0,18 0,-17 0,34 0,-52 0,52 0,1 0,-18 0,-18 0,0 0,-17 0,0 0,-1 0,1 0,0 0,17 0,0 0,-17 0,17 0,0 0,1 0,-19 0,19 0,-1 0,0 0,0 0,1 0,-1 0,0 0,0 0,1 0,-1 0,-17 0,17 0,-17 0,17 0,0 0,0 0,1 0,-19 0</inkml:trace>
  <inkml:trace contextRef="#ctx0" brushRef="#br0" timeOffset="116627.7369">19367 7302,'0'-17,"18"-1,0 18,-1 0,1 0,0 0,-1 0,1 0,0 0,-1 0,1 0,0 0,-1 0,1 0,-1 0,1 0,0 0,-1 0,1-17,0 17,-1 0,19 0,-1-18,0 18,-17 0</inkml:trace>
  <inkml:trace contextRef="#ctx0" brushRef="#br0" timeOffset="123219.7387">15399 7479,'0'18,"17"-1,36 1,35-18,-35 17,36 1,-36-18,17 18,-35-18,18 0,-17 0,-1 17,0-17,-17 0,-1 0,1 18,0-18,17 0,-17 0,17 0,35 0,-17 0,53 0,0 0,35 0,0 0,0 0,18 0,-18 0,0 0,36 0,-36 0,-35 0,35 0,-18 18,-52-18,17 0,-17 0,-1 0,-17 0,-18 0,1 0,-1 17,0-17,-17 0,17 0,36 0,-54 0,54 0,-1 0,19 36,16-36,-34 0,52 17,-17-17,35 18,-35-18,18 17,-19-17,37 0,-19 36,-52-36,-1 17,-17-17,0 0,-18 18,1-18,-1 0,-18 0,1 0,17 0,-17 0,0 0,17 0,18 0,0 0,35 0,-35 0,17 0,19 0,-19 0,18 0,-17 0,17 0,-17 0,-18 0,17 0,-35 0,-17 0,0 0,-1 0,1 0,0 0,-1 0,19 0,-19 0,36 0,0 0,0 0,17 0,36 0,18 0,-18 0,-36 0,36-18,17 18,-52-35,17 35,-17 0,-1-18,-17 18,0 0,-18 0,1 0,-19-17,1 17,0 0,-1 0,19-18,-1 18,0-17,18-1,0-17,35 35,18-18,17 0,-17 18,0-17,53-19,-18 19,0 17,18-35,-18 17,-18 0,-17-17,-18 17,-17 1,-36-1,18 0,-35 18,-1-17,1-1,0 18,-1-18,1 1,0-1,-18 1,0-1,0 0,17 1,1-1,0 0,-1-17,1 0,0 17,-1 1,-17-1,18 0,-1-17,1 0,-18-1,0 1,0 0,0 17,0 1,0-19,0 1,0 0,0-1,0 1,0 0,0-18,0 18,0-1,0 19,0-18,-18-1,18 19,-17-1,-1 18,1-18,17 1,-18-1,0 0,18 1,-17-1,-1 18,18-17,-35-19,17 19,0-1,-17-17,17 17,18 0,-52 1,34 17,0-18,-17-17,17 35,-35-35,36 17,-36 0,18 1,35-1,-53 0,-35 1,-36-36,71 35,18 18,-18-17,-35-1,-18 0,-18-17,19 17,-54 1,18-36,17 18,-17 17,-18 0,18-17,-17-18,16 35,-52-17,53 17,-35 1,17-18,18 17,-35-17,17 17,18 18,0-18,-18 18,53 0,0-35,0 35,-17-18,52 18,-17 0,35-17,36 17,-36 0,0 0,0 0,-18-18,54 18,-1 0,-17 0,-36-17,36 17,17 0,-17 0,0 0,-1 0,1 0,0 0,0 0,-18 0,0 0,18 0,-1 0,1 0,17 0,-17 0,0 0,0 0,-1 0,19 0,-19 0,1 0,0 0,-18 0,0 0,0 0,-35 0,35 0,-53 0,18 0,-18 0,0 0,0 0,-17 17,-18 18,35-35,18 18,-18 0,-18-1,54-17,-18 36,0-19,35-17,0 18,17-18,1 0,0 18,0-1,-1-17,1 0,0 18,-1-18,1 17,18 1,-1 0,-17-18,17 0,-17 17,-36 1,18 0,18-18,-18 0,18 17,-36 1,36 0,0-18,-1 17,19-17,-36 18,0 0,18-18,17 17,0 1,-17-18,-35 17,34-17,1 0,-18 18,0-18,0 18,-17-18,17 17,0-17,0 0,-18 18,54-18,-36 18,18-1,17 1,0 0,1-1,-1 1,0-18,1 17,17 1,-36 0,19-18,-1 17,0 1,1 0,-1-1,18 1,-17-18,-1 18,0-1,1 1,-1-1,0 19,18-19,-17-17,-1 36,0-19,1 1,17 0,-18 17,1-17,-1 17,0 0,18-17,-17 17,-1 0,0-17,18 0,-17-1,-1 18,0-17,18 0,0-1,-17 1,17 0,-18-1,18 19,0-19,0 1,0-1,0 1,0 0,0-1,0 1,0 17,0 1,0-19,0 1,0 17,0-17,0 17,0-17,0 17,0-17,0 17,0 0,0-17,0 17,0-17,0-1,0 1,18 17,-1-17,1 17,0-17,-18-1,17 1,1 17,0 1,-1-1,-17-17,0-1,0 1</inkml:trace>
  <inkml:trace contextRef="#ctx0" brushRef="#br0" timeOffset="532359.544">29986 8308,'18'0,"-18"18,0-1,0 18,0-17,0 17,0 1,0-1,-18-17,18 17,0-18,0 1,0 0,0-1,0 1,0 0,0-1,0 1,0 17,0 1,0-19,0 18,0-17,0 0,0-1,0 1,0 17,0-17,0 17,0-17,0-1,0 1,0 0,0-1,18 1,-1 0,1-1,0 1,-1 0,1 17,0 0,-1 0,-17-17,0 0,18-1,-1-17,1 18,0 0,17-1,0 1,1 0,-1-1,18 1,0-18,-18 17,36 1,-19 0,-16-18,-1 0,0 17,1-17,-19 0,1 18,-1 0,1-1,17 1,-17-18,17 0,1 0,-1 0,18 0,0 0,0 0,0 0,35 0,-18 0,18 0,-17 0,17 0,-35 0,0 0,-18 0,1 0,-1 0,-17 0,-1 0,1 0,-1 0,1 0,17 0,1 0,17 0,17 0,-17 0,18 0,17 0,-18-18,19 1,-1 17,-18-36,1 19,-18-1,-18 18,0-18,1 1,-19-1,-17 1,18 17,-18-36,0 19,18-19,-1 1,1 0,-1-1,1 1,35 0,-18 0,1-18,-1 17,0-16,0 16,1 1,-19 17,1 1,0-1,-1 0,-17 1,0-1,0 1,0-1,0-17,0 17,0-17,0 17,0-17,0 17,0-17,0 17,0 1,0-1,0 0,-17 1,-1-1,0 18,18-18,-17 1,-1-1,0 0,1 1,-1-1,-17-17,17 17,1 1,-1 17,0-18,1 0,-1 18,0-35,1 35,-36-18,35 18,-35-17,18-1,0 18,-18-17,-35-1,17 18,-17 0,17-18,-17 18,18 0,-19-17,-17 17,18 0,18 0,-18 0,17 0,18 0,-17 0,17 0,0 0,0 0,0 0,18 0,-36 0,53 0,-17 0,0 0,0 0,-18 0,17 0,-34 17,35 1,-1-18,19 18,17-1,-36-17,19 0,-19 18,1-1,17-17,-17 18,0-18,17 0,1 18,-19-18,-34 17,35-17,17 0,-17 0,-1 18,1-18,17 0,1 0,-1 0</inkml:trace>
  <inkml:trace contextRef="#ctx0" brushRef="#br0" timeOffset="535214.052">22966 10178,'0'0,"35"0,0 0,1 0,-1 0,0 0,0 0,18 0,0 0,18 0,-1 0,19 0,-19 0,-17 0,35 17,-17-17,17 0,0 36,18-36,-35 0,34 0,-16 0,16 0,-34 0,17 0,18 0,-35 0,17 0,-35 0,0 0,0 0,-1 0,19 0,-18 0,-18 0,1 0,-1 0,-18 0,19 0,-19 0,19 0,-1 0,0 0,0 0,18 0,0 0,-17 0,16 0,19 0,-18 0,0 0,0 0,35 0,-17 0,-19 0,37 0,-19 0,18 0,-17 0,35 0,-18 0,18 0,-36 0,36 0,0 0,18 0,-19 0,1 0,-35 0,17 0,-35 0,0 0,17 0,-52 0,17 0,1 0,-1 0,-18 0,19 0,-1 0,0 0,1 0,16 0,1 0,0 0,0 0,35 0,-17 0,17 0,-17 0,35 0,17 0,-17 0,-36 0,36 0,-18 0,-17 0,17 0,-35 0,0 0,-18 0,18 0,0 0,-18 0,36 0,-18 0,0 0,0 0,35 0,-18 0,19 0,-19 0,18 0,-17 0,17 0,-35 0,18 0,-18 0,17 0,-17 0,0 0,-18 0,0 0,1 0,-1 0,-17 0,17 0,0 0,1 0,-1 0,0 0,0 0,1 0,-1 0,18 0,-18 0,0 0,18 0,-17 0,-1 0,-18 0,19 0,-19 0,1 0,0 0,17 0,0 0,1 0,-1 0,-18 0,19 0,34 0,-17 0,0 0,0 0,0 0,17 0,-17 0,0 0,-17 0,-1 0,-17 0,-1 0,1 0,-1 0,1 0,17 0,-17 0,0 0,17 0,-17 0,-1 0,1 0,-1 0,1 0,0 0,-1 0,1 0,0 0,-1 0,19 0,-19 0,1 0,-1 0,1-18,0 18</inkml:trace>
  <inkml:trace contextRef="#ctx0" brushRef="#br0" timeOffset="543054.6009">22983 10195,'18'0,"0"0,-1 0,1 0,17 18,1-18,-1 18,0-18,0 17,1-17,-1 0,18 18,-18-18,0 0,1 0,-1 0,0 17,1-17,-1 0,18 0,0 0,0 0,-1 0,19 0,0 0,-18 0,35 36,-35-36,0 0,35 0,-35 0,0 17,17-17,-17 18,-18-18,1 0,17 18,-18-18,0 0,0 0,1 0,-1 17,0-17,0 0,-17 0,53 0,-18 0,-18 0,18 0,0 0,0 0,17 0,-17 0,0 0,0 0,0 0,17 0,-17 0,0 0,0 0,18 18,-1-18,-17 0,0 0,18 18,-1-18,-17 0,35 17,-35-17,35 0,-17 0,17 18,-17-18,17 0,-18 0,-17 0,36 0,-37 0,37 0,-36 0,0 0,-1 0,1 0,18 0,-18 0,-18 0,0 0,1 0,-1 0,-17 0,17 0,0 0,18 0,18 0,-18 0,-18 0,35 0,19 0,-19 0,18 0,-35 0,18 0,-1 0,1 0,-18 0,17 0,-17 17,0-17,0 0,0 0,-18 0,36 0,-54 0,19 0,34 0,-17 0,-17 0,-1 0,0 0,18 0,-18 0,18 0,-18 0,1 0,-1 0,0 0,1 0,-19 0,1 0,17 0,0 0,-17 0,17 0,1 0,-1 0,-17 0,52 0,-35 0,18 0,0 0,-18 0,18 0,0 0,-17 0,16 0,19 0,-18 0,-18 0,18 0,-18 0,1 0,-1 0,0 0,-17 0,0 0,-1 0,1 0,-1 0,1 0,0 0,-1 0,19 0,-1 0,0 0,0 0,18 0,-17 0,17 0,-18 0,0 0,18 0,-18 0,1 0,-19 0,1 0</inkml:trace>
  <inkml:trace contextRef="#ctx0" brushRef="#br0" timeOffset="658197.4556">30180 13317,'-18'0,"-17"0,0 18,0 0,17-18,0 17,-17 1,17 0,1-1,17 1,-18-1,1-17,17 18,-18 0,18-1,-18 19,1-1,-1-17,18-1,-18 1,1-1,-1 19,18-19,-18 19,1-1,-1-17,18-1,-17 19,17-19,-18 1,18-1,0 19,-18-1,18-17,0 17,0-17,0 17,0 0,0-17,0 17,0-17,0-1,0 1,0 17,0 0,0-17,0 17,0 1,0-1,18 0,0 1,-1-1,1 0,-1 0,1 1,17-1,-17 0,0 0,-1-17,1 17,0 1,17-1,-18-17,1-1,0 1,-1-1,-17 1,18-18,17 18,-17-1,17 1,-17 0,17-18,0 17,-17-17,0 0,17 18,0-18,1 0,-1 0,-18 0,1 18,0-18,-1 0,1 0,0 0,-1 0,19 0,-19 0,18 0,1 0,-1 0,36-18,-36 0,18 1,-18-1,0 0,1 1,-1-1,0 0,0-17,-17 35,0-17,-1-1,1 0,-18 1,18-1,-1 18,1-35,-18 17,18 0,-18-17,17 0,-17 0,18-1,-1-17,1 1,0-1,-18 35,17-53,-17 18,18 18,-18-18,18 18,-18-18,17 0,-17 36,0-19,0 1,0 0,0 17,0 0,0 1,0-1,0 1,0-1,0 0,-17 1,17-1,-18 0,0 18,1-17,-1-1,18 0,0 1,-18-1,1 0,-1 18,1 0,-1 0,-17-17,35-1,-36 1,19 17,-19-18,19 18,-18-18,17 18,-35-17,35 17,1 0,-36-18,35 18,-17-18,0 18,-18 0,0 0,0-17,18 17,-36 0,18-18,18 18,0 0,-18 0,0 0,17 0,-17 0,18 0,0 0,0 0,-1 0,1 0,17 0</inkml:trace>
  <inkml:trace contextRef="#ctx0" brushRef="#br0" timeOffset="661803.2254">23107 14693,'-18'0,"1"0,-1 0,0 18,18-1,-17 1,-1 0,0-1,1-17,-1 18,1 0,17-1,0 1,-18 0,18-1,18-17,17 0,0 0,0 0,-17 0,17 0,1 0,-1 0,0 0,0-17,-17 17,0-18,-1 18,1 0,0 0,-1 0,1 0,0-18,-18 1,-18-1</inkml:trace>
  <inkml:trace contextRef="#ctx0" brushRef="#br0" timeOffset="744078.1192">2893 13476,'0'0,"-18"0,0 0,1 0,-1 0,18 18,-17-18,-1 0,0 17,1-17,-19 18,19-18,17 18,-18-18,-17 17,17 1,1 0,-1-1,0-17,18 18,-17-1,-1 1,0 0,1-1,-1 1,0-18,18 18,-17-1,17 1,-18 0,1-1,17 1,-18-18,18 18,-18-1,1 1,17-1,-18 19,18-1,0-17,0-1,0 19,0-1,0 0,0-17,0-1,0 19,0-1,0-17,0-1,0 18,0 1,0-19,0 19,0-19,0 1,0 0,0-1,0 19,0-1,0-18,0 1,0 17,0 1,0-19,18 1,-1 0,1 17,0-18,-1-17,1 18,-18 0,17-1,1 1,0 0,-1-1,1-17,17 18,1 0,-19-1,1 1,-1-18,1 17,0-17,17 18,-17-18,17 18,18-1,-18-17,0 18,1-18,-1 18,-17-18,-1 0,36 17,-35-17,17 18,36-18,-18 0,-18 18,18-18,0 17,-18-17,0 0,18 0,-18 0,36 0,-36 0,-17 0,17 0,0 0,1 0,-1 0,0 0,1 0,-19 0,18 0,-17 0,17 0,-17 0,17 0,1 0,-19 0,1 0,-1-17,19 17,-19-18,1 0,17 1,-17-1,0 0,-18 1,17-1,1 18,0-18,-1 1,-17-1,18-17,-18 0,0-1,0 19,17-1,-17 0,0 1,18-1,-18-17,18 0,-18 17,0-17,0 17,0-17,0 0,0-1,0 19,0-19,0 19,0-1,0-17,0-1,0 19,0-1,0 1,0-1,0 0,0 1,0-1,0 0,17 1,-17-1,18 0,-18 1,0-1,0 1,18-1,-18-17,0 17,0 0,0 1,0-1,0 0,0 1,0-1,0 1,0-1,0 0,0 1,0-1,0-17,0 17,-18-17,18 17,-18 0,1 1,17-1,-18 18,0-17,1-1,-1 0,1 1,-1-1,18 0,-35 18,17-17,0 17,-35-36,36 36,-1-17,-35-1,36 18,-19-17,19 17,-19 0,1-18,17 18,1 0,-1 0,-52-18,52 18,-17 0,-1 0,1 0,0 0,0 0,-1 0,1 0,0 0,-1 0,19 0,-18 0,-1 0,1 0,0 18,-1 0,1-18,0 17,0 1,-36-1,36 1,0 0,-1-1,19 1,-1 0,18-1,-18-17,1 18,-1-18,0 18,1-1,-1 1,18-1,-18 1,1-18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6701" units="1/cm"/>
        </inkml:channelProperties>
      </inkml:inkSource>
      <inkml:timestamp xml:id="ts0" timeString="2020-12-14T12:31:00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21484 12982,'0'18,"18"-18,-1 0,1 0,0 0,17 17,-17-17,17 0,-17 0,17 0,0 0,0 0,1 0,-1 0,-17 0,17 0,0 0,0 0,1 0,-1 0,18 0,-18 0,18 0,-18 0,18 0,18 0,-18 0,0 0,0 0,-1 0,19 0,-18 0,0 0,0 0,17 0,-17 0,0 0,0 0,0 0,18 0,-19 0,1 0,0 0,0 0,18 0,-18 0,0 0,-18 0,0 0,0 0,1 0,-1 0,18 0,-18 0,18 0,-18 0,1 0,-1 0,0 0,-17 0,52 0,-34 18,-1-18,0 0,-17 0,17 0,36 0,-36 0,-17 0,52 0,-35 0,-17 0,17 0,1 0,-1 0,0 0,1 0,-1 0,0 0,0 0,1 18,-1-18,0 0,0 0,-17 0,0 0,17 0,18 0,17 0,-34 0,-19 0,19 0,-1 0,0 0,1 0,16 0,19 0,-18 0,-18 0,0 0,18 0,-17 17,17-17,-18 0,0 0,0 0,1 36,-1-36,0 0,-17 0,0 0,17 0,0 0,0 0,1 0,-1 0,-17 0,-1 0,18 0,-17 0,17 0,1 0,-1 0,0 0,0 0,1 0,-1 0,-17 0,-1 0,1 0,0 0,-1 0,1 0,0 0,-1 0,1 0,-1 0,1 0,0 0,-1 0,1 0,0 0,-1 0,1 0,17 0,0 0,1 17,-1-17,18 0,-18 0,18 0,0 0,-18 0,36 0,-36 0,-17 0,-1 0</inkml:trace>
  <inkml:trace contextRef="#ctx0" brushRef="#br0" timeOffset="1538.3733">17692 13617,'17'0,"1"0,0 0,17 0,0 0,1 0,-1 0,0 0,0 0,1 0,-1 0,0 0,-17 0,17 0,0 0,1 0,-1 0,-17 0,-1 0,19 0,-1 0,0 0,0 0,-17 0,0 0,-1 0,1 0,0 0,-1 0,1 0,-1 0,1 0,0 0,-1 0,1 0,0 0,-1 0,1 0,0 0,-1 0</inkml:trace>
  <inkml:trace contextRef="#ctx0" brushRef="#br0" timeOffset="25531.6196">24853 11959,'18'0,"-1"0,1 0,17 0,-17 0,17 0,-17 0,0 0,17 0,0 0,0 0,18 0,36 0,-19 0,18 0,18 0,0 0,0 0,0 0,17 0,-17 0,0 0,-36 0,18 0,-35 0,36 0,-36 0,-18 0,-18 0,1 0,0-17,-1 17,19 0,-1 0,0 0,0 0,-17 0,53 0,-36 0,-17 0,52 0,-35 0,1 0,-19-18</inkml:trace>
  <inkml:trace contextRef="#ctx0" brushRef="#br0" timeOffset="31803.7422">3422 5450,'0'0,"-18"0,-17 0,-18 0,-17 0,17 0,17 18,-34 0,-18-1,-1 1,19 17,-54-35,19 18,-19 0,18 17,-17-18,17 36,-18-35,19 0,-19 35,36-18,0-18,-36 36,18-17,18-1,0 0,0 0,35 1,-35-1,35 0,-35 36,35-36,-35 36,17-36,-17 36,0-1,-1 1,1-1,0 1,-18-1,18 1,88-18,0 17,0 1,0-1,0 19,0-1,0 18,0-18,0 35,0-34,0-1,0 0,0 35,0-34,0-1,0 0,0 35,0-17,0 18,0-1,0-17,0-18,0 36,0-54,0 54,0 17,0-35,0 17,0 18,0-35,0 35,0-35,0 53,0-18,0-35,0 0,0 35,0 0,0 18,0-18,0-35,0-1,0 36,0 1,0-37,18 54,-1-53,1 17,17-17,-17 18,17-36,18 35,0-17,-18-18,0 36,36-1,-18 1,0-36,0 0,0 36,-18-18,0-18,1 0,34 35,-17 1,-18-36,18 36,18-1,-18-17,0-18,-18 0,35 36,1-1,-18-35,17 36,1-1,0-34,-1 34,18 0,1 19,-19-54,1 0,34 35,-34-34,0 16,-1-16,-35-36,18 17,0-17,-17 0,-1 18,35-19,-17 19,0-18,18 17,-18-17,52 18,-16 0,69 34,-34-34,35 17,-1 18,36 0,-35-36,-18 19,18 16,0-34,-36-1,1 19,-1-19,-35-35,1 18,-1 18,35-36,-35 18,1-18,-1-17,0 35,-17-35,17-1,18 19,17-19,18 1,-17 17,17-17,0-18,18 0,-18 0,-35 0,-1 0,1 0,0 0,-18 0,-17 0,-1 0,-17 0,0 0,0 0,-18-18,1 18,34-18,-34 1,-1-1,0 1,0-1,18 0,0-35,18 36,-18-19,0 19,35-36,0 35,0-17,-17 17,17-35,-18 36,1-19,0-16,-18 16,17 1,-17-18,0 0,17 18,-17-18,-17 0,17 0,-18 18,0-18,0 0,18 0,0 18,-17 0,-1-1,18-34,-18 34,18 1,-18 0,0 0,18-18,18 17,-18 1,-18 0,0 0,1-18,17 17,-36 1,1 0,17-18,-17 18,-1-1,19 1,-1-35,0 17,18 17,-18 1,18-35,-17 34,17-17,-18 18,0-36,18 19,-35 16,35-34,-18 34,0 1,-17 0,17 0,-17-1,-1 1,1 0,17 0,-17-1,17-17,0 18,1 0,-1-18,0 18,1-1,-1-34,18 34,-18 1,-17 0,17 0,-17-1,17 1,-17-18,-1 18,18 17,-17-17,17 0,36-1,-36 1,18-35,18 34,-1-34,36 17,-53-18,53-17,-18 18,0-1,-17-17,17-18,18 18,-36 0,1-18,-1 18,-17-1,18 1,-18 0,17-36,1 36,-36 0,36-18,-1 18,1 0,-18 0,0-1,53-34,-36 17,36 18,-53 0,53-18,-18 18,18 17,-53 18,0-17,-1 17,-16-35,-1 35,0-36,-17 37,0-37,-1 1,1 18,-1-19,1 19,17-18,-17-1,0 19,-18-18,0 17,0-17,17 35,-17 0,0-35,0 35,0 18,18-18,-18 0,0-18,0 36,0-18,0 0,0 0,0 0,0-17,0 17,0 0,-18 0,18 35,-17-34,-19-1,36 35,-17-35,-1-17,-17 17,17 17,1 1,-19-18,1 18,17 0,1-18,-19 0,19-18,-1 36,-17-18,-36-35,1 0,-18-18,-18 18,-18-18,1 0,-36-18,18-17,53 53,-36-18,-17-17,18 17,35 18,-18-18,-18-17,18 17,18 17,18 19,17 17,35 35,-35-17,-17-35,34 52,-17-17,-17-18,70 35,-53-17,-18 0,36-18,-18 17,18 19,-36-19,18-34,1 35,34 17,-35-17,35 35,-17-36,17 19,-35-36,36 35,-36-17,35 17,-17-17,0 17,35 1,-36-1,-34-17,17 0,-35-18,0 17,-1-17,19 36,-18-19,-36-16,1-1,-1 17,54 19,-19-36,-34 0,70 35,35 18,1 0,-18-17,17 17,0 0,-17 0,0 0,-18-18,35 18,1 0,-36 0,0-18,35 18,-35-17,-35 17,17 0,-34-18,-54 0,18-17,0 35,-18-17,18 17,0 0,-1 0,37 0,-36 0,17 0,54 0,-19 0,19 0,-18 0,35 0,17 0,1 0,0 0,0 0,-1-18,19 18,-19 0,1 0,-18-18,18 18,-18 0,-35 0,17 0,-17 0,-18 0,0 0,1 0,-1 0,0 0,-18 0,54 0,-18 0,17 0,18 0,18 0,0 0,17 0,0 0,1 0,-1 0,0 0,1 0,-1 0,0 0,-17 0,0 0,17 0,-17 0,0 0,-1 18,19 0,-18-18,35 17,-36-17,1 18,-36-1,36-17,-18 0,18 0,-18 0,0 18,0 0,-17-18,17 0,17 17,1-17,0 0,0 0,-1 0,1 0,17 0,-17 0,0 0,17 0,-17 0,0 0,-1 0,1 0,-18 0,18 0,-36 0,36 18,-35-18,17 0,0 0,0 0,18 0,-18 0,17 0,1 0,0 0,17 0,0 0,1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55.81395" units="1/cm"/>
          <inkml:channelProperty channel="Y" name="resolution" value="55.6701" units="1/cm"/>
        </inkml:channelProperties>
      </inkml:inkSource>
      <inkml:timestamp xml:id="ts0" timeString="2020-12-14T12:32:57.1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18821 11483,'17'0,"1"0,17 0,-17 0,17 0,18 0,-18 0,1 0,-1 0,18 0,0 0,17 18,-17-1,0-17,18 18,-54-18,54 0,-36 0,0 0,1 17,-1-17,0 18,-17-18,0 0,-1 0,1 0,17 0,-17 0,17 0,0 0,1 0,-1 0,0 0,0 0,18 0,-17 18,-1-18,0 0,-17 0,-1 0,1 0,0 0,-1 0,1 0,0 0,-1 0,1 0,0 0,-1 0,18 0,1 0,-1 0,0 17,-17-17,17 0,0 18,-17-18,17 0,-17 0,0 0,-1 0,1 0,0 0,-1 0,1 0,17 0,0 0,-17 0,17 0,-17 0,0 0,-1 0,19 0,-19 0,1 0,-1 0,19 0,-19 0,19 0,-1 0,-17 0,17 0,-18 0,1 0,0 0,-1 0,1 0,0 0,-1 0,19 0,-1-18,-17 18,-1 0,1 0,-1 0,19 0,-19-17,1-1</inkml:trace>
  <inkml:trace contextRef="#ctx0" brushRef="#br0" timeOffset="26191.4733">15840 13335,'0'18,"17"-18,1 0,17 0,1 0,-1 17,-18-17,1 0,17 0,1 0,-19 0,1 0,0 0,-1 0,1 0,17 0,0 0,1 0,-1 0,0 0,-17 0,17 0,-17 0,-1 0,19 0,-19 0,1 0,0 0,-1 0,1 0,0 0,-1 0,1 0,-1 0,19 0,-19 0,19 0,-19 0,-17-17,36 17,-19 0,18-18,-17 18,0 0,-1 0,1 0,0 0,-1 0,1 0,0 0,-1 0,1 0,0 0,17 0,0 0,-17-18,-1 18,19-17,-1 17,0 0,0-18,1 18,-19 0,19-18,-1 18,0 0,-17 0,-1 0,19 0,-19 0,19-17,-1 17,18 0,-18 0,0 0,1 0,-1 0,0 0,1 0,-19 0,18 0,1 0,-1 0,-17 0,-1 0,1 0,17 0,0 0,1 0,-19 0,19 0,-1 0,0 0,1 0,16 0,-16 0,-1 0,0 0,1 0,-19 0,18-18,-17 18,0 0,17 0,0 0,1 0,-1 0,0 0,0 0,1 0,-19 0,19 0,-1 0,0 0,-17 0,-1 0,1 0,0 0,-1 0,1 0,0-17,17 17,0 0,0 0,1 0,-1 0,-17 0,17 0,0 0,-17 0,-1 0,1 0,0 0,-1 0,1 0,0 0,-1 0,1 0,17 0,-17 0,0 0,-1 0,1 0,-1 0,1 0,17 0,-17 0,0 0,-1 0,1 0,0 0,-1 0,1 0,-1 0,1 0,0 0,-1 0,1 0,0 17,-1-17,1 18,0-1,-1 1,-17 0,18-1</inkml:trace>
  <inkml:trace contextRef="#ctx0" brushRef="#br0" timeOffset="49992.1502">20990 13370,'18'0,"0"0,17 0,0 0,0 0,-17 0,0 0,35 0,-1 0,19 0,0 0,17 0,-18 0,19 0,-19 0,18 18,-17-18,17 0,-35 18,35-18,-35 0,-18 0,1 17,-1-17,0 18,0-18,-35 17,36-17,-1 18,0-18,-17 18,17-18,0 0,1 0,-1 0,0 0,18 0,-17 0,-1 0,0 0,18 0,-18 0,1 0,-1 0,-18 0,1 0,0 0,17 0,0 0,-17 0,17 0,0 0,1 0,-1 0,0 0,1 0,-1 0,-17 0,-1 0,1 0,-1 0,1 0,17 0,1 0,-1-18,0 18,-17 0,17-18,-17 18,-1 0,1 0,0 0,-1 0,1 0,0 0,-1 0,1 0,17 0,0-17,1 17,17 0,-18-18,0 18,18 0,-18 0,1 0,-1 0,-17 0,-1-17,1 17,-1 0,1-18,0 18,17 0,-17 0,-1 0,19 0,-19 0,36-18,-35 18,-1 0,1 0,0 0,-1 0,1 0,0 0,-1 0,1 0,0 0,-1 0,1 0</inkml:trace>
  <inkml:trace contextRef="#ctx0" brushRef="#br0" timeOffset="52806.6542">14093 12030,'0'0,"-52"0,-1 0,17 0,1 0,0 0,-18 0,18 0,-1 0,1 0,0 0,-1 0,19 0,-1 0,1 0,-1 0,-17 0,17 17,0 1,1 0,-1-1,-17 1,17-18,18 18,-17-1,-1 1,0-1,-17 1,0 0,17-1,0-17,1 0,17 18,-18 0,1-1,-1 1,18 0,-18 17,1-35,-1 35,0 0,1-17,17 17,-18-17,0 17,1-17,-1 17,0 0,1-17,17 0,-18 17,18-17,0-1,0 1,0 0,0-1,-17 18,17-17,0 0,-18-18,18 17,0 1,0 0,0-1,0 1,0 0,0-1,0 1,0-1,0 19,0-19,0 1,18 0,-1 35,1-53,-1 17,1 1,0 0,-1-18,1 0,17 17,-17-17,0 0,17 18,0-1,0 1,1-18,-1 18,18-1,-18 1,0-18,18 0,0 18,-35-18,35 17,-36-17,19 0,-19 0,19 0,-19 0,19 0,-19 0,1 0,0 0,-1 0,1 0,-1 0,1 0,17 0,-17 0,17 0,-17 0,17 0,0 0,-17 0,0 0,-1 0,1 0,17 0,-17 0,17 0,0 0,-17 0,17 0,-17 0,17 0,1-17,-1-1,0 0,-17 1,-1 17,19-18,-19 0,1 18,0 0,-1-17,1-1,0 18,-1 0,1-17,-1 17,1-18,0 0,-1 18,1 0,0 0,-1 0,1 0,0-17,-1-1,1 0,-1 1,1-1,-18 0,18 18,-1-17,1-1,17 0,-17 1,0-1,-18 1,17-1,1 0,0 1,-1-1,1 0,-18 1,17-1,1-17,-18 17,0 1,0-19,0 19,0-1,0 0,0 1,0-1,0 0,0 1,0-1,0 1,0-1,0 0,0 1,0-1,0 0,0 1,0-19,0 19,0-1,0 0,0-17,0 18,0-1,-18 0,18 1,-17-19,-1 36,1-17,-1-1,0 0,18 1,-17-1,-1 1,0 17,1-18,-1 0,18 1,-18 17,1 0,-1-18,0 18,-17-18,18 18,-19-17,1-1,17 18,1 0,-1 0,-17-18,17 18,1 0,-19-17,19 17,-1 0,0 0,-35-18,36 1,-1 17,1 0,-1 0,0 0,-17 0,17 0,1 0,-19 0,19 0,-1 0</inkml:trace>
  <inkml:trace contextRef="#ctx0" brushRef="#br0" timeOffset="59136.152">14728 14146,'18'0,"0"0,-1 0,1-17,0 17,-1 0,1-18</inkml:trace>
  <inkml:trace contextRef="#ctx0" brushRef="#br0" timeOffset="65954.8249">14076 15169,'17'-17,"1"17,0 0,-1 0,1 0,0 0,-1 0,1 0,0 0,-1 0,1 0,-1 0,19 0,-19 0,1 0,0 0,17 0,0 0,-17 0,0 0,17 0,0 0,-17 0,-1 0,1 0,0-18,-1 18,19-17,-19-1,1 18,17-18,-17 18,-1-17,1 17,0 0,-1 0,1 0,0 0,-1 0,1 0,17-18,-17 18,-1 0</inkml:trace>
  <inkml:trace contextRef="#ctx0" brushRef="#br0" timeOffset="71489.78">14287 15152,'-17'0,"-1"0,1 0,-1 0,0 17,1 1,-1 0,0-1,18 1,0 0,0-1,-17-17,-1 18,18 0,18-18,-1 0,1 0,0 0,-1 0,1 0,0 0,-1 0,1 0,-1 0,1 0,0 0,-1 0,1 0,0 0,-1 0,1 0,0 0,-1 0,1 0,0-18,-18-17,-36-1,19 19,-1 17,0-18,1 0,17 1,-18-1,0 1</inkml:trace>
  <inkml:trace contextRef="#ctx0" brushRef="#br0" timeOffset="93388.1364">13652 12488,'-17'0,"-1"0,1 0,-1-17,-35-1,35 18,1 0,-19 0,-16 0,16 0,19 0,-1 0,0 0,1 0,-1 0,0 0,1 0,-1 0,1 0,-1 0,0 0,1 0,-19 0,1 0,0 0,17 0,-17 0,17 0,1 0,-19 18,19-18,-1 0,-17 0,35 17,-18-17,0 18,-17 0,0-1,0-17,-1 18,1 0,0-1,17-17,-17 18,0-1,-1 1,1-18,0 18,-1-1,19 1,-1 0,18-1,-17 1,-1-18,-17 18,17-18,0 17,-17 1,17-1,18 1,-17 0,-1-1,1-17,-1 18,0 0,18-1,-17 1,-1 0,0 17,1 0,-1-17,0-18,1 35,17 0,-18 1,1-1,17 0,0-17,0 17,0 0,-18 1,18-1,0-17,0-1,0 1,0 17,0-17,0-1,-18 19,18-19,0 1,0 0,0-1,0 1,0-1,0 1,0 17,0-17,0 17,0 1,0-1,0-17,0-1,0 18,18 1,0-19,-18 1,17 0,1 17,-1 0,1-17,0-1,-1 19,1-19,17 19,-17-19,0 1,-1 0,1-1,-1 1,1-1,0 1,-1 0,1-18,17 17,1 1,-19 0,1-18,-1 0,1 0,0 0,-1 17,36 1,-17 0,-1-18,-17 0,-1 0,1 17,-1-17,1 0,0 0,17 18,-17-18,17 0,-17 0,17 18,0-18,0 0,1 0,-1 0,0 0,0 0,-17 0,0 0,-1 0,19 0,-19 17,19-17,-19 0,1 0,17 0,0 0,1 0,-1 18,0-18,1 17,-1-17,0 0,0 0,1 0,-19 0,1 0,0 0,17 18,-18-18,1 0,0 0,-1 0,1 0,17 0,1 0,-1 0,0 0,0 0,1 0,-1 0,0 0,-17 0,0 0,-1 0,1 0,-1 0,19 0,-19 0,1 0,0 0,17 0,-17 0,17 0,0 0,0 0,-17 0,0 0,17 0,-17 0,17 0,-17 0,-1 0,1 0,-1 0,19 0,-1 0,-17 0,-1 0,1 0,17 0,-17 0,17 0,-17 0,-1 0,1 0,0-18,-1 18,1-17,0 17,-1-18,1 1,17-1,0 0,-17 1,0-1,-1 0,-17 1,18 17,0 0,-1-18,1 0,0 1,-1-1,-17 0,18-17,-18 18,17-36,-17 35,0 0,18-17,-18 0,18 17,-18 1,0-1,0 0,0-17,0 0,0 17,0 0,0 1,17-1,-17 1,0-1,0 0,0-17,18 17,0-17,-18 0,0 17,0-17,0 0,0 17,0 0,0 1,0-1,0-17,0 17,0 0,0 1,0-18,0 17,0 0,0 1,0-1,0 0,0 1,0-1,0 0,0-17,0 18,0-1,0 0,0-17,0 17,0 1,0-1,0 0,0 1,0-1,0-17,0 17,0 1,0-19,0 19,0-1,0-17,0 17,0-17,0 17,0-17,0 17,-18 1,18-1,0 0,-18 1,18-1,0 0,0 1,-17-18,-1 35,18-18,0 0,0 1,-18-1,1 0,-1 1,1-1,-1 0,0 1,18-1,-17 0,-19-17,19 18,-1 17,0 0,1-18,17 0,-18 1,0 17,1 0,-1-18,1 18,-1-18,0 1,-17-1,17 18,1-18,-19 1,19 17,-18-35,-1 17,19 18,-19-18,1 1,17 17,1 0,-1 0,-17 0,35-18,-18 18,-17 0,0-18,17 18,0 0,1 0,-19 0,1 0,18-17,-1 17,0 0,-17 0,17 0,1 0,-19 0,19 0,-18 0,-1 0,1 0,17 0,1 0,-19 0,19 0,-1 0,-17 0,0 0,-1 0,1 17,0 1,-1 0,-34-1,35-17,-1 36,19-36,-1 0,-17 17,17-17,1 18,-1-1,0-17,1 0,-19 18,36 0,-17-1,-19 1,1 0,0-1,17 1,1-18,-19 18,19-18,-19 17,36 1,-17-1,-1-17,-17 18,0 0,17-1,-17 1,-1 0,1-1,0 1,17 0,-17-1,0 1,17 0,0-1,1 1,-1-1,0 1,1-18</inkml:trace>
  <inkml:trace contextRef="#ctx0" brushRef="#br0" timeOffset="113287.8795">14023 15117,'0'17,"0"18,18-17,-1 0,1-1,-1 1,1-18,-18 18,18-18,-1 17,1-17,0 18,-1-18,1 0,0 0,-1 18,1-18,17 0,0 0,-17 0,17 0,1 0,-1 0,-17 0,17 0,-18 0,1 0,0 0,-1 0,1 0,17 0,1 0,-19 0,18 0,18 0,-17 0,-1 0,0 0,-17 0,-1 0,1 0,0 0,-1 0,1 0,0 0,-1 0,1 0,0 0,-1 0,19 0,-19 0</inkml:trace>
  <inkml:trace contextRef="#ctx0" brushRef="#br0" timeOffset="235143.924">27428 15152</inkml:trace>
  <inkml:trace contextRef="#ctx0" brushRef="#br0" timeOffset="235880.9529">27428 15152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2020/12/14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060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现有的方法单独对待这两个子任务，忽略了二者的依赖关系。</a:t>
            </a:r>
            <a:endParaRPr lang="en-US" altLang="zh-CN" dirty="0" smtClean="0"/>
          </a:p>
          <a:p>
            <a:r>
              <a:rPr lang="zh-CN" altLang="en-US" dirty="0" smtClean="0"/>
              <a:t>为了解决这个问题，作者提出了一个模型</a:t>
            </a:r>
            <a:r>
              <a:rPr lang="en-US" altLang="zh-CN" dirty="0" smtClean="0"/>
              <a:t>…</a:t>
            </a:r>
            <a:r>
              <a:rPr lang="zh-CN" altLang="en-US" dirty="0" smtClean="0"/>
              <a:t>（多粒度的机器阅读理解框架）</a:t>
            </a:r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4720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一个训练集是一个六元组，</a:t>
            </a:r>
            <a:r>
              <a:rPr lang="en-US" altLang="zh-CN" dirty="0" smtClean="0"/>
              <a:t>c</a:t>
            </a:r>
            <a:r>
              <a:rPr lang="zh-CN" altLang="en-US" dirty="0" smtClean="0"/>
              <a:t>由文档片段内容和一个问题构成</a:t>
            </a:r>
            <a:endParaRPr lang="en-US" altLang="zh-CN" dirty="0" smtClean="0"/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= ([CLS], Q1, ..., Q|Q|,[SEP], Di,1 , ...,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Di,|Di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|,[SEP])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，且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|Q| + |Di| + 3 = 512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表示文档片段内的长答案候选集。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是该实例的候选集合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中的目标长答案候选，即长答案标签。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s, 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{0,1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，…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511}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，指向目标答案区间的开始和结束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，即是短答案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∈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{0,1,2,3,4}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是标注答案类型，对应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个标签。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对于包含多个短答案的实例，我们设置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分别指向第一个短答案的最左位置和最后一个短答案的最右位置。（短答案可以从长答案中取得）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The</a:t>
            </a:r>
            <a:r>
              <a:rPr lang="en-US" altLang="zh-CN" baseline="0" dirty="0" smtClean="0"/>
              <a:t> input is 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81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hi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hj</a:t>
            </a:r>
            <a:r>
              <a:rPr lang="zh-CN" altLang="en-US" dirty="0" smtClean="0"/>
              <a:t>分别是节点</a:t>
            </a:r>
            <a:r>
              <a:rPr lang="en-US" altLang="zh-CN" dirty="0" smtClean="0"/>
              <a:t>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j</a:t>
            </a:r>
            <a:r>
              <a:rPr lang="zh-CN" altLang="en-US" dirty="0" smtClean="0"/>
              <a:t>的隐藏表示</a:t>
            </a:r>
            <a:r>
              <a:rPr lang="en-US" altLang="zh-CN" dirty="0" smtClean="0"/>
              <a:t>,</a:t>
            </a:r>
            <a:r>
              <a:rPr lang="zh-CN" altLang="en-US" dirty="0" smtClean="0"/>
              <a:t>即通过</a:t>
            </a:r>
            <a:r>
              <a:rPr lang="en-US" altLang="zh-CN" dirty="0" err="1" smtClean="0"/>
              <a:t>bert</a:t>
            </a:r>
            <a:r>
              <a:rPr lang="zh-CN" altLang="en-US" dirty="0" smtClean="0"/>
              <a:t>后的</a:t>
            </a:r>
            <a:r>
              <a:rPr lang="en-US" altLang="zh-CN" dirty="0" smtClean="0"/>
              <a:t>embedding</a:t>
            </a:r>
            <a:r>
              <a:rPr lang="zh-CN" altLang="en-US" dirty="0" smtClean="0"/>
              <a:t>表示</a:t>
            </a:r>
            <a:endParaRPr lang="en-US" altLang="zh-CN" dirty="0" smtClean="0"/>
          </a:p>
          <a:p>
            <a:r>
              <a:rPr lang="en-US" altLang="zh-CN" dirty="0" err="1" smtClean="0"/>
              <a:t>aijk</a:t>
            </a:r>
            <a:r>
              <a:rPr lang="zh-CN" altLang="en-US" dirty="0" smtClean="0"/>
              <a:t>是引入的</a:t>
            </a:r>
            <a:r>
              <a:rPr lang="en-US" altLang="zh-CN" dirty="0" smtClean="0"/>
              <a:t>position embedding</a:t>
            </a:r>
            <a:r>
              <a:rPr lang="zh-CN" altLang="en-US" dirty="0" smtClean="0"/>
              <a:t>是随机进行</a:t>
            </a:r>
            <a:r>
              <a:rPr lang="en-US" altLang="zh-CN" dirty="0" smtClean="0"/>
              <a:t>embedding</a:t>
            </a:r>
            <a:r>
              <a:rPr lang="zh-CN" altLang="en-US" baseline="0" dirty="0" smtClean="0"/>
              <a:t>的，是可学习的，类似于自注意力里的</a:t>
            </a:r>
            <a:r>
              <a:rPr lang="en-US" altLang="zh-CN" baseline="0" dirty="0" smtClean="0"/>
              <a:t>W</a:t>
            </a:r>
          </a:p>
          <a:p>
            <a:r>
              <a:rPr lang="zh-CN" altLang="en-US" dirty="0" smtClean="0"/>
              <a:t>自底向上平均分割策略来初始化除</a:t>
            </a:r>
            <a:r>
              <a:rPr lang="en-US" altLang="zh-CN" dirty="0" smtClean="0"/>
              <a:t>token</a:t>
            </a:r>
            <a:r>
              <a:rPr lang="zh-CN" altLang="en-US" dirty="0" smtClean="0"/>
              <a:t>节点之外的节点</a:t>
            </a:r>
            <a:r>
              <a:rPr lang="en-US" altLang="zh-CN" dirty="0" smtClean="0"/>
              <a:t>,</a:t>
            </a:r>
            <a:r>
              <a:rPr lang="zh-CN" altLang="en-US" dirty="0" smtClean="0"/>
              <a:t>长度</a:t>
            </a:r>
            <a:r>
              <a:rPr lang="en-US" altLang="zh-CN" dirty="0" smtClean="0"/>
              <a:t>64</a:t>
            </a:r>
            <a:r>
              <a:rPr lang="zh-CN" altLang="en-US" dirty="0" smtClean="0"/>
              <a:t>为一个</a:t>
            </a:r>
            <a:r>
              <a:rPr lang="en-US" altLang="zh-CN" dirty="0" smtClean="0"/>
              <a:t>sentence</a:t>
            </a:r>
            <a:r>
              <a:rPr lang="zh-CN" altLang="en-US" dirty="0" smtClean="0"/>
              <a:t>节点，长度</a:t>
            </a:r>
            <a:r>
              <a:rPr lang="en-US" altLang="zh-CN" dirty="0" smtClean="0"/>
              <a:t>256</a:t>
            </a:r>
            <a:r>
              <a:rPr lang="zh-CN" altLang="en-US" dirty="0" smtClean="0"/>
              <a:t>为一个</a:t>
            </a:r>
            <a:r>
              <a:rPr lang="en-US" altLang="zh-CN" dirty="0" smtClean="0"/>
              <a:t>paragraph</a:t>
            </a:r>
            <a:r>
              <a:rPr lang="zh-CN" altLang="en-US" dirty="0" smtClean="0"/>
              <a:t>节点，长度为</a:t>
            </a:r>
            <a:r>
              <a:rPr lang="en-US" altLang="zh-CN" dirty="0" smtClean="0"/>
              <a:t>512</a:t>
            </a:r>
            <a:r>
              <a:rPr lang="zh-CN" altLang="en-US" dirty="0" smtClean="0"/>
              <a:t>为一个</a:t>
            </a:r>
            <a:r>
              <a:rPr lang="en-US" altLang="zh-CN" dirty="0" smtClean="0"/>
              <a:t>doc</a:t>
            </a:r>
            <a:r>
              <a:rPr lang="zh-CN" altLang="en-US" dirty="0" smtClean="0"/>
              <a:t>节点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3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937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78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2020/12/14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2020/12/14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github.com/bozheng-hit/NQ_BERT-DM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hyperlink" Target="https://ai.google.com/research/NaturalQuestions/downloa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1.xml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5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126571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1" y="5894738"/>
            <a:ext cx="3969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Xinsheng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Wang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42258" y="2146653"/>
            <a:ext cx="1207478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Document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Modeling with Graph Attention Networks for 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Multi-grained Machine </a:t>
            </a: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Reading Comprehension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8894" y="3675076"/>
            <a:ext cx="218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ACL2020</a:t>
            </a:r>
            <a:endParaRPr lang="zh-CN" alt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402543" y="4994316"/>
            <a:ext cx="925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Code : </a:t>
            </a:r>
            <a:r>
              <a:rPr lang="en-US" altLang="zh-CN" dirty="0">
                <a:hlinkClick r:id="rId13"/>
              </a:rPr>
              <a:t>https://</a:t>
            </a:r>
            <a:r>
              <a:rPr lang="en-US" altLang="zh-CN" dirty="0" smtClean="0">
                <a:hlinkClick r:id="rId13"/>
              </a:rPr>
              <a:t>github.com/bozheng-hit/NQ_BERT-DM</a:t>
            </a:r>
            <a:endParaRPr lang="en-US" altLang="zh-CN" dirty="0" smtClean="0"/>
          </a:p>
          <a:p>
            <a:r>
              <a:rPr lang="en-US" altLang="zh-CN" dirty="0" smtClean="0"/>
              <a:t>Dataset : </a:t>
            </a:r>
            <a:r>
              <a:rPr lang="en-US" altLang="zh-CN" dirty="0" smtClean="0">
                <a:hlinkClick r:id="rId14"/>
              </a:rPr>
              <a:t>https</a:t>
            </a:r>
            <a:r>
              <a:rPr lang="en-US" altLang="zh-CN" dirty="0">
                <a:hlinkClick r:id="rId14"/>
              </a:rPr>
              <a:t>://ai.google.com/research/NaturalQuestions/download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6" y="1390419"/>
            <a:ext cx="5254473" cy="498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85" y="1712626"/>
            <a:ext cx="5133058" cy="376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9" y="1943980"/>
            <a:ext cx="5271064" cy="30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7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86403"/>
            <a:ext cx="10515600" cy="482946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Conclusion</a:t>
            </a:r>
            <a:endParaRPr lang="en-US" altLang="zh-CN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31568" y="1625062"/>
            <a:ext cx="101757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dirty="0"/>
              <a:t>In this work, we present </a:t>
            </a:r>
            <a:r>
              <a:rPr lang="en-US" altLang="zh-CN" sz="2400" b="1" dirty="0"/>
              <a:t>a novel </a:t>
            </a:r>
            <a:r>
              <a:rPr lang="en-US" altLang="zh-CN" sz="2400" b="1" dirty="0" smtClean="0"/>
              <a:t>multi-grained MRC </a:t>
            </a:r>
            <a:r>
              <a:rPr lang="en-US" altLang="zh-CN" sz="2400" b="1" dirty="0"/>
              <a:t>framework </a:t>
            </a:r>
            <a:r>
              <a:rPr lang="en-US" altLang="zh-CN" sz="2400" dirty="0"/>
              <a:t>based on graph attention </a:t>
            </a:r>
            <a:r>
              <a:rPr lang="en-US" altLang="zh-CN" sz="2400" dirty="0" smtClean="0"/>
              <a:t>networks </a:t>
            </a:r>
            <a:r>
              <a:rPr lang="en-US" altLang="zh-CN" sz="2400" dirty="0"/>
              <a:t>and BERT. We model documents at </a:t>
            </a:r>
            <a:r>
              <a:rPr lang="en-US" altLang="zh-CN" sz="2400" b="1" dirty="0"/>
              <a:t>different</a:t>
            </a:r>
          </a:p>
          <a:p>
            <a:pPr lvl="0"/>
            <a:r>
              <a:rPr lang="en-US" altLang="zh-CN" sz="2400" b="1" dirty="0"/>
              <a:t>levels of granularity </a:t>
            </a:r>
            <a:r>
              <a:rPr lang="en-US" altLang="zh-CN" sz="2400" dirty="0"/>
              <a:t>to learn the hierarchical </a:t>
            </a:r>
            <a:r>
              <a:rPr lang="en-US" altLang="zh-CN" sz="2400" dirty="0" smtClean="0"/>
              <a:t>nature </a:t>
            </a:r>
            <a:r>
              <a:rPr lang="en-US" altLang="zh-CN" sz="2400" dirty="0"/>
              <a:t>of the document. </a:t>
            </a:r>
            <a:endParaRPr lang="en-US" altLang="zh-CN" sz="2400" dirty="0" smtClean="0"/>
          </a:p>
          <a:p>
            <a:pPr lvl="0"/>
            <a:endParaRPr lang="en-US" altLang="zh-CN" sz="2400" dirty="0"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zh-CN" sz="2400" dirty="0"/>
              <a:t>On the Natural </a:t>
            </a:r>
            <a:r>
              <a:rPr lang="en-US" altLang="zh-CN" sz="2400" dirty="0" smtClean="0"/>
              <a:t>Questions dataset</a:t>
            </a:r>
            <a:r>
              <a:rPr lang="en-US" altLang="zh-CN" sz="2400" dirty="0"/>
              <a:t>, which contains two sub-tasks predicting</a:t>
            </a:r>
          </a:p>
          <a:p>
            <a:pPr lvl="0"/>
            <a:r>
              <a:rPr lang="en-US" altLang="zh-CN" sz="2400" dirty="0"/>
              <a:t>a paragraph-level long answer and a </a:t>
            </a:r>
            <a:r>
              <a:rPr lang="en-US" altLang="zh-CN" sz="2400" dirty="0" smtClean="0"/>
              <a:t>token-level short </a:t>
            </a:r>
            <a:r>
              <a:rPr lang="en-US" altLang="zh-CN" sz="2400" dirty="0"/>
              <a:t>answer, our method </a:t>
            </a:r>
            <a:r>
              <a:rPr lang="en-US" altLang="zh-CN" sz="2400" b="1" dirty="0"/>
              <a:t>jointly trains the </a:t>
            </a:r>
            <a:r>
              <a:rPr lang="en-US" altLang="zh-CN" sz="2400" b="1" dirty="0" smtClean="0"/>
              <a:t>two sub-tasks </a:t>
            </a:r>
            <a:r>
              <a:rPr lang="en-US" altLang="zh-CN" sz="2400" dirty="0"/>
              <a:t>to consider the dependencies of the two-</a:t>
            </a:r>
          </a:p>
          <a:p>
            <a:pPr lvl="0"/>
            <a:r>
              <a:rPr lang="en-US" altLang="zh-CN" sz="2400" dirty="0"/>
              <a:t>grained answers. </a:t>
            </a:r>
            <a:endParaRPr lang="en-US" altLang="zh-CN" sz="2400" dirty="0" smtClean="0"/>
          </a:p>
          <a:p>
            <a:pPr lvl="0"/>
            <a:endParaRPr lang="en-US" altLang="zh-CN" sz="2400" dirty="0"/>
          </a:p>
          <a:p>
            <a:pPr lvl="0"/>
            <a:r>
              <a:rPr lang="en-US" altLang="zh-CN" sz="2400" dirty="0"/>
              <a:t>The experiments show that </a:t>
            </a:r>
            <a:r>
              <a:rPr lang="en-US" altLang="zh-CN" sz="2400" dirty="0" smtClean="0"/>
              <a:t>our proposed </a:t>
            </a:r>
            <a:r>
              <a:rPr lang="en-US" altLang="zh-CN" sz="2400" dirty="0"/>
              <a:t>methods are effective and outperform </a:t>
            </a:r>
            <a:r>
              <a:rPr lang="en-US" altLang="zh-CN" sz="2400" dirty="0" smtClean="0"/>
              <a:t>the previously </a:t>
            </a:r>
            <a:r>
              <a:rPr lang="en-US" altLang="zh-CN" sz="2400" dirty="0"/>
              <a:t>existing methods by a large margin. </a:t>
            </a:r>
            <a:endParaRPr lang="zh-CN" altLang="en-US" sz="2400" dirty="0"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956685" y="3074670"/>
            <a:ext cx="42786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21"/>
          <p:cNvSpPr txBox="1"/>
          <p:nvPr/>
        </p:nvSpPr>
        <p:spPr>
          <a:xfrm>
            <a:off x="4854221" y="195197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1.Introduction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54221" y="2800065"/>
            <a:ext cx="2279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54221" y="3648155"/>
            <a:ext cx="33286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Experiments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854220" y="4496245"/>
            <a:ext cx="299148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3040655" y="2247441"/>
            <a:ext cx="5188945" cy="63897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95" y="1577650"/>
            <a:ext cx="831532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8023" y="1602683"/>
            <a:ext cx="9381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Existing </a:t>
            </a:r>
            <a:r>
              <a:rPr lang="en-US" altLang="zh-CN" sz="2400" dirty="0"/>
              <a:t>methods </a:t>
            </a:r>
            <a:r>
              <a:rPr lang="en-US" altLang="zh-CN" sz="2400" dirty="0" smtClean="0"/>
              <a:t>treat </a:t>
            </a:r>
            <a:r>
              <a:rPr lang="en-US" altLang="zh-CN" sz="2400" dirty="0"/>
              <a:t>these two </a:t>
            </a:r>
            <a:r>
              <a:rPr lang="en-US" altLang="zh-CN" sz="2400" dirty="0" smtClean="0"/>
              <a:t>sub-tasks individually </a:t>
            </a:r>
            <a:r>
              <a:rPr lang="en-US" altLang="zh-CN" sz="2400" dirty="0"/>
              <a:t>during training while </a:t>
            </a:r>
            <a:r>
              <a:rPr lang="en-US" altLang="zh-CN" sz="2400" b="1" dirty="0" smtClean="0"/>
              <a:t>ignoring their </a:t>
            </a:r>
            <a:r>
              <a:rPr lang="en-US" altLang="zh-CN" sz="2400" b="1" dirty="0"/>
              <a:t>dependencies</a:t>
            </a:r>
            <a:r>
              <a:rPr lang="en-US" altLang="zh-CN" sz="2400" dirty="0" smtClean="0"/>
              <a:t>.</a:t>
            </a:r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The paper present </a:t>
            </a:r>
            <a:r>
              <a:rPr lang="en-US" altLang="zh-CN" sz="2400" b="1" dirty="0"/>
              <a:t>a novel multi-grained machine </a:t>
            </a:r>
            <a:r>
              <a:rPr lang="en-US" altLang="zh-CN" sz="2400" b="1" dirty="0" smtClean="0"/>
              <a:t>reading </a:t>
            </a:r>
            <a:r>
              <a:rPr lang="en-US" altLang="zh-CN" sz="2400" b="1" dirty="0"/>
              <a:t>comprehension framework </a:t>
            </a:r>
            <a:r>
              <a:rPr lang="en-US" altLang="zh-CN" sz="2400" dirty="0"/>
              <a:t>that focuses </a:t>
            </a:r>
            <a:r>
              <a:rPr lang="en-US" altLang="zh-CN" sz="2400" dirty="0" smtClean="0"/>
              <a:t>on modeling </a:t>
            </a:r>
            <a:r>
              <a:rPr lang="en-US" altLang="zh-CN" sz="2400" dirty="0"/>
              <a:t>documents at their hierarchical </a:t>
            </a:r>
            <a:r>
              <a:rPr lang="en-US" altLang="zh-CN" sz="2400" dirty="0" smtClean="0"/>
              <a:t>nature.</a:t>
            </a:r>
          </a:p>
        </p:txBody>
      </p:sp>
    </p:spTree>
    <p:extLst>
      <p:ext uri="{BB962C8B-B14F-4D97-AF65-F5344CB8AC3E}">
        <p14:creationId xmlns:p14="http://schemas.microsoft.com/office/powerpoint/2010/main" val="21436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415670" y="1243731"/>
            <a:ext cx="3550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Bert Encoder 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" y="1628278"/>
            <a:ext cx="4051361" cy="515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829" y="2676363"/>
            <a:ext cx="15335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120773" y="5111826"/>
            <a:ext cx="3992397" cy="155337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48130" y="2676363"/>
            <a:ext cx="3286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the training </a:t>
            </a:r>
            <a:r>
              <a:rPr lang="en-US" altLang="zh-CN" dirty="0" smtClean="0"/>
              <a:t>set as </a:t>
            </a:r>
            <a:r>
              <a:rPr lang="en-US" altLang="zh-CN" dirty="0"/>
              <a:t>a six-tuple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37961" y="6196854"/>
            <a:ext cx="3706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input </a:t>
            </a:r>
            <a:r>
              <a:rPr lang="en-US" altLang="zh-CN" dirty="0"/>
              <a:t>is </a:t>
            </a:r>
            <a:r>
              <a:rPr lang="en-US" altLang="zh-CN" dirty="0" smtClean="0"/>
              <a:t>c, c=([CLS] Q [SEP] Di [SEP])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49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177343" y="1445113"/>
            <a:ext cx="483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Self-Attention of Graph Encoder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24" y="2130616"/>
            <a:ext cx="49053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96" y="3019514"/>
            <a:ext cx="243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61" y="3893093"/>
            <a:ext cx="36671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699" y="4932985"/>
            <a:ext cx="19240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893" y="5789373"/>
            <a:ext cx="10572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696" y="3019514"/>
            <a:ext cx="3668617" cy="65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99" y="4959017"/>
            <a:ext cx="28956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99" y="2239632"/>
            <a:ext cx="27051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375324" y="4649117"/>
            <a:ext cx="4800769" cy="14402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5272290" y="2902620"/>
            <a:ext cx="6876359" cy="8813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5280699" y="4768193"/>
            <a:ext cx="6302442" cy="75068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" name="墨迹 3"/>
              <p14:cNvContentPartPr/>
              <p14:nvPr/>
            </p14:nvContentPartPr>
            <p14:xfrm>
              <a:off x="844560" y="1854360"/>
              <a:ext cx="11144520" cy="357516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5200" y="1845000"/>
                <a:ext cx="11163240" cy="359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3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199054" y="1368602"/>
            <a:ext cx="516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</a:rPr>
              <a:t>Graph Integration of Graph Encoder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4" y="1867571"/>
            <a:ext cx="49053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82" y="1368602"/>
            <a:ext cx="5811563" cy="263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716096" y="3855904"/>
            <a:ext cx="3316077" cy="4296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25" y="3695700"/>
            <a:ext cx="395287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墨迹 4"/>
              <p14:cNvContentPartPr/>
              <p14:nvPr/>
            </p14:nvContentPartPr>
            <p14:xfrm>
              <a:off x="0" y="1962000"/>
              <a:ext cx="9804600" cy="4725000"/>
            </p14:xfrm>
          </p:contentPart>
        </mc:Choice>
        <mc:Fallback>
          <p:pic>
            <p:nvPicPr>
              <p:cNvPr id="5" name="墨迹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9360" y="1952640"/>
                <a:ext cx="9823320" cy="474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96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>
                <a:latin typeface="Times New Roman" panose="02020603050405020304" pitchFamily="18" charset="0"/>
              </a:rPr>
              <a:t>Method</a:t>
            </a:r>
            <a:endParaRPr lang="zh-CN" alt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415670" y="1243731"/>
            <a:ext cx="3550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</a:rPr>
              <a:t>System overview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0" y="1595227"/>
            <a:ext cx="4051361" cy="5152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91290" y="1716412"/>
            <a:ext cx="3992397" cy="26352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94" y="1705396"/>
            <a:ext cx="46767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94" y="3800053"/>
            <a:ext cx="34099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9" y="4465160"/>
            <a:ext cx="46577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4286160" y="4133880"/>
              <a:ext cx="5588280" cy="137844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76800" y="4124520"/>
                <a:ext cx="5607000" cy="139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2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55" y="1564395"/>
            <a:ext cx="9737851" cy="407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10356</TotalTime>
  <Words>537</Words>
  <Application>Microsoft Office PowerPoint</Application>
  <PresentationFormat>自定义</PresentationFormat>
  <Paragraphs>67</Paragraphs>
  <Slides>13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主题​​</vt:lpstr>
      <vt:lpstr>PowerPoint 演示文稿</vt:lpstr>
      <vt:lpstr>PowerPoint 演示文稿</vt:lpstr>
      <vt:lpstr>Introduction</vt:lpstr>
      <vt:lpstr>Introduction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Conclusion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wang</cp:lastModifiedBy>
  <cp:revision>1522</cp:revision>
  <dcterms:created xsi:type="dcterms:W3CDTF">2017-04-22T07:59:00Z</dcterms:created>
  <dcterms:modified xsi:type="dcterms:W3CDTF">2020-12-14T12:38:48Z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